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4.pn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2910256" y="-1024396"/>
            <a:ext cx="18037604" cy="5764518"/>
          </a:xfrm>
          <a:custGeom>
            <a:avLst/>
            <a:gdLst/>
            <a:ahLst/>
            <a:cxnLst/>
            <a:rect r="r" b="b" t="t" l="l"/>
            <a:pathLst>
              <a:path h="5764518" w="18037604">
                <a:moveTo>
                  <a:pt x="18037604" y="0"/>
                </a:moveTo>
                <a:lnTo>
                  <a:pt x="0" y="0"/>
                </a:lnTo>
                <a:lnTo>
                  <a:pt x="0" y="5764518"/>
                </a:lnTo>
                <a:lnTo>
                  <a:pt x="18037604" y="5764518"/>
                </a:lnTo>
                <a:lnTo>
                  <a:pt x="1803760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374553">
            <a:off x="-3009618" y="5893516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11894220" y="0"/>
                </a:moveTo>
                <a:lnTo>
                  <a:pt x="0" y="0"/>
                </a:lnTo>
                <a:lnTo>
                  <a:pt x="0" y="5734006"/>
                </a:lnTo>
                <a:lnTo>
                  <a:pt x="11894220" y="5734006"/>
                </a:lnTo>
                <a:lnTo>
                  <a:pt x="1189422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92098" y="2346405"/>
            <a:ext cx="10199088" cy="2034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52"/>
              </a:lnSpc>
            </a:pPr>
            <a:r>
              <a:rPr lang="en-US" sz="13896" spc="-87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OmniDetect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79966" y="6230892"/>
            <a:ext cx="10192521" cy="351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Applied Artificial Intelligence Project- Real-Time Vision with YOLO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736182" y="8927972"/>
            <a:ext cx="6147576" cy="266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848"/>
              </a:lnSpc>
            </a:pPr>
            <a:r>
              <a:rPr lang="en-US" sz="2100" spc="60">
                <a:solidFill>
                  <a:srgbClr val="E94C9C"/>
                </a:solidFill>
                <a:latin typeface="Poppins"/>
                <a:ea typeface="Poppins"/>
                <a:cs typeface="Poppins"/>
                <a:sym typeface="Poppins"/>
              </a:rPr>
              <a:t>Ibrahim Abou Zahr- Mohamad El Mawed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1318" y="1897250"/>
            <a:ext cx="9081636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686808" y="4536757"/>
            <a:ext cx="7077537" cy="2619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OmniDetect is a real-time object detection application that leverages YOLOv8 and Streamlit to identify and classify objects in images and videos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88954" y="-777273"/>
            <a:ext cx="8344335" cy="8229600"/>
          </a:xfrm>
          <a:custGeom>
            <a:avLst/>
            <a:gdLst/>
            <a:ahLst/>
            <a:cxnLst/>
            <a:rect r="r" b="b" t="t" l="l"/>
            <a:pathLst>
              <a:path h="8229600" w="8344335">
                <a:moveTo>
                  <a:pt x="0" y="0"/>
                </a:moveTo>
                <a:lnTo>
                  <a:pt x="8344334" y="0"/>
                </a:lnTo>
                <a:lnTo>
                  <a:pt x="83443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01863" y="5843206"/>
            <a:ext cx="6365263" cy="6478639"/>
          </a:xfrm>
          <a:custGeom>
            <a:avLst/>
            <a:gdLst/>
            <a:ahLst/>
            <a:cxnLst/>
            <a:rect r="r" b="b" t="t" l="l"/>
            <a:pathLst>
              <a:path h="6478639" w="6365263">
                <a:moveTo>
                  <a:pt x="0" y="0"/>
                </a:moveTo>
                <a:lnTo>
                  <a:pt x="6365263" y="0"/>
                </a:lnTo>
                <a:lnTo>
                  <a:pt x="6365263" y="6478639"/>
                </a:lnTo>
                <a:lnTo>
                  <a:pt x="0" y="64786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03126" y="2105729"/>
            <a:ext cx="9081636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Project Goals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03126" y="4611408"/>
            <a:ext cx="1357987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83565" y="4722552"/>
            <a:ext cx="7501197" cy="2232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Designed OmniDetect to make object-detection accessible to: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Non-Technical users (no coding required)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Small businesses (no cloud or GPU costs)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Educators and students( hands-on learning tool)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103126" y="6479810"/>
            <a:ext cx="1357987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83565" y="6859264"/>
            <a:ext cx="7501197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 time performance (30+ FPS):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Live decision-making 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matches human speed (smooth motion)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03126" y="8348211"/>
            <a:ext cx="1357987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83565" y="8457698"/>
            <a:ext cx="3750599" cy="58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12"/>
              </a:lnSpc>
            </a:pPr>
            <a:r>
              <a:rPr lang="en-US" sz="2126" spc="-13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Multi-format support::</a:t>
            </a:r>
          </a:p>
          <a:p>
            <a:pPr algn="l" marL="459214" indent="-229607" lvl="1">
              <a:lnSpc>
                <a:spcPts val="2212"/>
              </a:lnSpc>
              <a:spcBef>
                <a:spcPct val="0"/>
              </a:spcBef>
              <a:buFont typeface="Arial"/>
              <a:buChar char="•"/>
            </a:pPr>
            <a:r>
              <a:rPr lang="en-US" sz="2126" spc="-13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Covers 95% of visual data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103990" y="1274958"/>
            <a:ext cx="2379718" cy="237971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096199" y="3952734"/>
            <a:ext cx="2379718" cy="237971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103990" y="6632324"/>
            <a:ext cx="2379718" cy="2379718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13008161" y="-825496"/>
            <a:ext cx="6332801" cy="6137539"/>
          </a:xfrm>
          <a:custGeom>
            <a:avLst/>
            <a:gdLst/>
            <a:ahLst/>
            <a:cxnLst/>
            <a:rect r="r" b="b" t="t" l="l"/>
            <a:pathLst>
              <a:path h="6137539" w="6332801">
                <a:moveTo>
                  <a:pt x="0" y="0"/>
                </a:moveTo>
                <a:lnTo>
                  <a:pt x="6332800" y="0"/>
                </a:lnTo>
                <a:lnTo>
                  <a:pt x="6332800" y="6137540"/>
                </a:lnTo>
                <a:lnTo>
                  <a:pt x="0" y="61375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66142" y="8352725"/>
            <a:ext cx="1628367" cy="1786960"/>
          </a:xfrm>
          <a:custGeom>
            <a:avLst/>
            <a:gdLst/>
            <a:ahLst/>
            <a:cxnLst/>
            <a:rect r="r" b="b" t="t" l="l"/>
            <a:pathLst>
              <a:path h="1786960" w="1628367">
                <a:moveTo>
                  <a:pt x="0" y="0"/>
                </a:moveTo>
                <a:lnTo>
                  <a:pt x="1628367" y="0"/>
                </a:lnTo>
                <a:lnTo>
                  <a:pt x="1628367" y="1786960"/>
                </a:lnTo>
                <a:lnTo>
                  <a:pt x="0" y="17869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886248" y="387130"/>
            <a:ext cx="1771774" cy="1856145"/>
          </a:xfrm>
          <a:custGeom>
            <a:avLst/>
            <a:gdLst/>
            <a:ahLst/>
            <a:cxnLst/>
            <a:rect r="r" b="b" t="t" l="l"/>
            <a:pathLst>
              <a:path h="1856145" w="1771774">
                <a:moveTo>
                  <a:pt x="0" y="0"/>
                </a:moveTo>
                <a:lnTo>
                  <a:pt x="1771775" y="0"/>
                </a:lnTo>
                <a:lnTo>
                  <a:pt x="1771775" y="1856144"/>
                </a:lnTo>
                <a:lnTo>
                  <a:pt x="0" y="18561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741932" y="1877125"/>
            <a:ext cx="6144316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Frontend: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Streamlit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41932" y="4555808"/>
            <a:ext cx="6144316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Backend: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Python + OpenCV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41932" y="7234490"/>
            <a:ext cx="6144316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 Model: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YOLOV8 (Ultralytics)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008161" y="5916353"/>
            <a:ext cx="4251139" cy="2897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 </a:t>
            </a:r>
          </a:p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Stack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216924" y="4827434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0" y="0"/>
                </a:lnTo>
                <a:lnTo>
                  <a:pt x="11894220" y="5734005"/>
                </a:lnTo>
                <a:lnTo>
                  <a:pt x="0" y="57340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05072" y="-990792"/>
            <a:ext cx="5777535" cy="5618653"/>
          </a:xfrm>
          <a:custGeom>
            <a:avLst/>
            <a:gdLst/>
            <a:ahLst/>
            <a:cxnLst/>
            <a:rect r="r" b="b" t="t" l="l"/>
            <a:pathLst>
              <a:path h="5618653" w="5777535">
                <a:moveTo>
                  <a:pt x="0" y="0"/>
                </a:moveTo>
                <a:lnTo>
                  <a:pt x="5777536" y="0"/>
                </a:lnTo>
                <a:lnTo>
                  <a:pt x="5777536" y="5618654"/>
                </a:lnTo>
                <a:lnTo>
                  <a:pt x="0" y="5618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77664" y="4884584"/>
            <a:ext cx="9081636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YOLO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77664" y="6982664"/>
            <a:ext cx="7501197" cy="260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YOLO (You Only Look Once) revolutionized object detection by introducing a single-stage, real-time deep learning approach. Unlike traditional methods that required multiple passes over an image like R-CNN. YOLO processes the entire image in one forward pass of a neural network, making it significantly faster while maintaining strong accuracy.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5474" y="1171575"/>
            <a:ext cx="4127961" cy="3456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92"/>
              </a:lnSpc>
            </a:pPr>
            <a:r>
              <a:rPr lang="en-US" sz="23646" spc="-14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64032" y="6075811"/>
            <a:ext cx="18037604" cy="5764518"/>
          </a:xfrm>
          <a:custGeom>
            <a:avLst/>
            <a:gdLst/>
            <a:ahLst/>
            <a:cxnLst/>
            <a:rect r="r" b="b" t="t" l="l"/>
            <a:pathLst>
              <a:path h="5764518" w="18037604">
                <a:moveTo>
                  <a:pt x="0" y="0"/>
                </a:moveTo>
                <a:lnTo>
                  <a:pt x="18037604" y="0"/>
                </a:lnTo>
                <a:lnTo>
                  <a:pt x="18037604" y="5764518"/>
                </a:lnTo>
                <a:lnTo>
                  <a:pt x="0" y="57645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594761" y="5286375"/>
            <a:ext cx="4664539" cy="3456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592"/>
              </a:lnSpc>
            </a:pPr>
            <a:r>
              <a:rPr lang="en-US" sz="23646" spc="-14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7461" y="1709482"/>
            <a:ext cx="12346111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Advantages of YOLO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27461" y="3807562"/>
            <a:ext cx="7501197" cy="260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Very fast image procession: milliseconds to produce 30+ FPS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performance: enables live applications like drones and surveillance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 accuracy with efficiency: Uses anchor-free detection ( prediction key properties like center and corner points)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310780">
            <a:off x="-2922015" y="271096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96594" y="406746"/>
            <a:ext cx="6638666" cy="8851554"/>
          </a:xfrm>
          <a:custGeom>
            <a:avLst/>
            <a:gdLst/>
            <a:ahLst/>
            <a:cxnLst/>
            <a:rect r="r" b="b" t="t" l="l"/>
            <a:pathLst>
              <a:path h="8851554" w="6638666">
                <a:moveTo>
                  <a:pt x="0" y="0"/>
                </a:moveTo>
                <a:lnTo>
                  <a:pt x="6638665" y="0"/>
                </a:lnTo>
                <a:lnTo>
                  <a:pt x="6638665" y="8851554"/>
                </a:lnTo>
                <a:lnTo>
                  <a:pt x="0" y="88515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3820" y="8112809"/>
            <a:ext cx="9081636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Results: Before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395694" y="-1830861"/>
            <a:ext cx="13057128" cy="12698057"/>
          </a:xfrm>
          <a:custGeom>
            <a:avLst/>
            <a:gdLst/>
            <a:ahLst/>
            <a:cxnLst/>
            <a:rect r="r" b="b" t="t" l="l"/>
            <a:pathLst>
              <a:path h="12698057" w="13057128">
                <a:moveTo>
                  <a:pt x="0" y="0"/>
                </a:moveTo>
                <a:lnTo>
                  <a:pt x="13057128" y="0"/>
                </a:lnTo>
                <a:lnTo>
                  <a:pt x="13057128" y="12698057"/>
                </a:lnTo>
                <a:lnTo>
                  <a:pt x="0" y="126980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83065" y="2637596"/>
            <a:ext cx="8609869" cy="8229600"/>
          </a:xfrm>
          <a:custGeom>
            <a:avLst/>
            <a:gdLst/>
            <a:ahLst/>
            <a:cxnLst/>
            <a:rect r="r" b="b" t="t" l="l"/>
            <a:pathLst>
              <a:path h="8229600" w="8609869">
                <a:moveTo>
                  <a:pt x="0" y="0"/>
                </a:moveTo>
                <a:lnTo>
                  <a:pt x="8609870" y="0"/>
                </a:lnTo>
                <a:lnTo>
                  <a:pt x="86098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581455"/>
            <a:ext cx="7089377" cy="9452502"/>
          </a:xfrm>
          <a:custGeom>
            <a:avLst/>
            <a:gdLst/>
            <a:ahLst/>
            <a:cxnLst/>
            <a:rect r="r" b="b" t="t" l="l"/>
            <a:pathLst>
              <a:path h="9452502" w="7089377">
                <a:moveTo>
                  <a:pt x="0" y="0"/>
                </a:moveTo>
                <a:lnTo>
                  <a:pt x="7089377" y="0"/>
                </a:lnTo>
                <a:lnTo>
                  <a:pt x="7089377" y="9452502"/>
                </a:lnTo>
                <a:lnTo>
                  <a:pt x="0" y="94525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5776" y="6466757"/>
            <a:ext cx="9081636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Results: After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326341" y="674345"/>
            <a:ext cx="8088028" cy="7838647"/>
          </a:xfrm>
          <a:custGeom>
            <a:avLst/>
            <a:gdLst/>
            <a:ahLst/>
            <a:cxnLst/>
            <a:rect r="r" b="b" t="t" l="l"/>
            <a:pathLst>
              <a:path h="7838647" w="8088028">
                <a:moveTo>
                  <a:pt x="0" y="0"/>
                </a:moveTo>
                <a:lnTo>
                  <a:pt x="8088028" y="0"/>
                </a:lnTo>
                <a:lnTo>
                  <a:pt x="8088028" y="7838647"/>
                </a:lnTo>
                <a:lnTo>
                  <a:pt x="0" y="78386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92016" y="4267974"/>
            <a:ext cx="2937238" cy="4575091"/>
            <a:chOff x="0" y="0"/>
            <a:chExt cx="932601" cy="14526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32601" cy="1452634"/>
            </a:xfrm>
            <a:custGeom>
              <a:avLst/>
              <a:gdLst/>
              <a:ahLst/>
              <a:cxnLst/>
              <a:rect r="r" b="b" t="t" l="l"/>
              <a:pathLst>
                <a:path h="1452634" w="932601">
                  <a:moveTo>
                    <a:pt x="110703" y="0"/>
                  </a:moveTo>
                  <a:lnTo>
                    <a:pt x="821898" y="0"/>
                  </a:lnTo>
                  <a:cubicBezTo>
                    <a:pt x="851258" y="0"/>
                    <a:pt x="879416" y="11663"/>
                    <a:pt x="900177" y="32424"/>
                  </a:cubicBezTo>
                  <a:cubicBezTo>
                    <a:pt x="920937" y="53185"/>
                    <a:pt x="932601" y="81343"/>
                    <a:pt x="932601" y="110703"/>
                  </a:cubicBezTo>
                  <a:lnTo>
                    <a:pt x="932601" y="1341931"/>
                  </a:lnTo>
                  <a:cubicBezTo>
                    <a:pt x="932601" y="1371291"/>
                    <a:pt x="920937" y="1399449"/>
                    <a:pt x="900177" y="1420210"/>
                  </a:cubicBezTo>
                  <a:cubicBezTo>
                    <a:pt x="879416" y="1440971"/>
                    <a:pt x="851258" y="1452634"/>
                    <a:pt x="821898" y="1452634"/>
                  </a:cubicBezTo>
                  <a:lnTo>
                    <a:pt x="110703" y="1452634"/>
                  </a:lnTo>
                  <a:cubicBezTo>
                    <a:pt x="81343" y="1452634"/>
                    <a:pt x="53185" y="1440971"/>
                    <a:pt x="32424" y="1420210"/>
                  </a:cubicBezTo>
                  <a:cubicBezTo>
                    <a:pt x="11663" y="1399449"/>
                    <a:pt x="0" y="1371291"/>
                    <a:pt x="0" y="1341931"/>
                  </a:cubicBezTo>
                  <a:lnTo>
                    <a:pt x="0" y="110703"/>
                  </a:lnTo>
                  <a:cubicBezTo>
                    <a:pt x="0" y="81343"/>
                    <a:pt x="11663" y="53185"/>
                    <a:pt x="32424" y="32424"/>
                  </a:cubicBezTo>
                  <a:cubicBezTo>
                    <a:pt x="53185" y="11663"/>
                    <a:pt x="81343" y="0"/>
                    <a:pt x="110703" y="0"/>
                  </a:cubicBezTo>
                  <a:close/>
                </a:path>
              </a:pathLst>
            </a:custGeom>
            <a:solidFill>
              <a:srgbClr val="1E00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932601" cy="1490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714259" y="4267974"/>
            <a:ext cx="2937238" cy="4575091"/>
            <a:chOff x="0" y="0"/>
            <a:chExt cx="932601" cy="145263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32601" cy="1452634"/>
            </a:xfrm>
            <a:custGeom>
              <a:avLst/>
              <a:gdLst/>
              <a:ahLst/>
              <a:cxnLst/>
              <a:rect r="r" b="b" t="t" l="l"/>
              <a:pathLst>
                <a:path h="1452634" w="932601">
                  <a:moveTo>
                    <a:pt x="110703" y="0"/>
                  </a:moveTo>
                  <a:lnTo>
                    <a:pt x="821898" y="0"/>
                  </a:lnTo>
                  <a:cubicBezTo>
                    <a:pt x="851258" y="0"/>
                    <a:pt x="879416" y="11663"/>
                    <a:pt x="900177" y="32424"/>
                  </a:cubicBezTo>
                  <a:cubicBezTo>
                    <a:pt x="920937" y="53185"/>
                    <a:pt x="932601" y="81343"/>
                    <a:pt x="932601" y="110703"/>
                  </a:cubicBezTo>
                  <a:lnTo>
                    <a:pt x="932601" y="1341931"/>
                  </a:lnTo>
                  <a:cubicBezTo>
                    <a:pt x="932601" y="1371291"/>
                    <a:pt x="920937" y="1399449"/>
                    <a:pt x="900177" y="1420210"/>
                  </a:cubicBezTo>
                  <a:cubicBezTo>
                    <a:pt x="879416" y="1440971"/>
                    <a:pt x="851258" y="1452634"/>
                    <a:pt x="821898" y="1452634"/>
                  </a:cubicBezTo>
                  <a:lnTo>
                    <a:pt x="110703" y="1452634"/>
                  </a:lnTo>
                  <a:cubicBezTo>
                    <a:pt x="81343" y="1452634"/>
                    <a:pt x="53185" y="1440971"/>
                    <a:pt x="32424" y="1420210"/>
                  </a:cubicBezTo>
                  <a:cubicBezTo>
                    <a:pt x="11663" y="1399449"/>
                    <a:pt x="0" y="1371291"/>
                    <a:pt x="0" y="1341931"/>
                  </a:cubicBezTo>
                  <a:lnTo>
                    <a:pt x="0" y="110703"/>
                  </a:lnTo>
                  <a:cubicBezTo>
                    <a:pt x="0" y="81343"/>
                    <a:pt x="11663" y="53185"/>
                    <a:pt x="32424" y="32424"/>
                  </a:cubicBezTo>
                  <a:cubicBezTo>
                    <a:pt x="53185" y="11663"/>
                    <a:pt x="81343" y="0"/>
                    <a:pt x="110703" y="0"/>
                  </a:cubicBezTo>
                  <a:close/>
                </a:path>
              </a:pathLst>
            </a:custGeom>
            <a:solidFill>
              <a:srgbClr val="6106E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32601" cy="1490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36502" y="4267974"/>
            <a:ext cx="2937238" cy="4575091"/>
            <a:chOff x="0" y="0"/>
            <a:chExt cx="932601" cy="14526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32601" cy="1452634"/>
            </a:xfrm>
            <a:custGeom>
              <a:avLst/>
              <a:gdLst/>
              <a:ahLst/>
              <a:cxnLst/>
              <a:rect r="r" b="b" t="t" l="l"/>
              <a:pathLst>
                <a:path h="1452634" w="932601">
                  <a:moveTo>
                    <a:pt x="110703" y="0"/>
                  </a:moveTo>
                  <a:lnTo>
                    <a:pt x="821898" y="0"/>
                  </a:lnTo>
                  <a:cubicBezTo>
                    <a:pt x="851258" y="0"/>
                    <a:pt x="879416" y="11663"/>
                    <a:pt x="900177" y="32424"/>
                  </a:cubicBezTo>
                  <a:cubicBezTo>
                    <a:pt x="920937" y="53185"/>
                    <a:pt x="932601" y="81343"/>
                    <a:pt x="932601" y="110703"/>
                  </a:cubicBezTo>
                  <a:lnTo>
                    <a:pt x="932601" y="1341931"/>
                  </a:lnTo>
                  <a:cubicBezTo>
                    <a:pt x="932601" y="1371291"/>
                    <a:pt x="920937" y="1399449"/>
                    <a:pt x="900177" y="1420210"/>
                  </a:cubicBezTo>
                  <a:cubicBezTo>
                    <a:pt x="879416" y="1440971"/>
                    <a:pt x="851258" y="1452634"/>
                    <a:pt x="821898" y="1452634"/>
                  </a:cubicBezTo>
                  <a:lnTo>
                    <a:pt x="110703" y="1452634"/>
                  </a:lnTo>
                  <a:cubicBezTo>
                    <a:pt x="81343" y="1452634"/>
                    <a:pt x="53185" y="1440971"/>
                    <a:pt x="32424" y="1420210"/>
                  </a:cubicBezTo>
                  <a:cubicBezTo>
                    <a:pt x="11663" y="1399449"/>
                    <a:pt x="0" y="1371291"/>
                    <a:pt x="0" y="1341931"/>
                  </a:cubicBezTo>
                  <a:lnTo>
                    <a:pt x="0" y="110703"/>
                  </a:lnTo>
                  <a:cubicBezTo>
                    <a:pt x="0" y="81343"/>
                    <a:pt x="11663" y="53185"/>
                    <a:pt x="32424" y="32424"/>
                  </a:cubicBezTo>
                  <a:cubicBezTo>
                    <a:pt x="53185" y="11663"/>
                    <a:pt x="81343" y="0"/>
                    <a:pt x="110703" y="0"/>
                  </a:cubicBezTo>
                  <a:close/>
                </a:path>
              </a:pathLst>
            </a:custGeom>
            <a:solidFill>
              <a:srgbClr val="911FC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932601" cy="1490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558745" y="4267974"/>
            <a:ext cx="2937238" cy="4575091"/>
            <a:chOff x="0" y="0"/>
            <a:chExt cx="932601" cy="145263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32601" cy="1452634"/>
            </a:xfrm>
            <a:custGeom>
              <a:avLst/>
              <a:gdLst/>
              <a:ahLst/>
              <a:cxnLst/>
              <a:rect r="r" b="b" t="t" l="l"/>
              <a:pathLst>
                <a:path h="1452634" w="932601">
                  <a:moveTo>
                    <a:pt x="110703" y="0"/>
                  </a:moveTo>
                  <a:lnTo>
                    <a:pt x="821898" y="0"/>
                  </a:lnTo>
                  <a:cubicBezTo>
                    <a:pt x="851258" y="0"/>
                    <a:pt x="879416" y="11663"/>
                    <a:pt x="900177" y="32424"/>
                  </a:cubicBezTo>
                  <a:cubicBezTo>
                    <a:pt x="920937" y="53185"/>
                    <a:pt x="932601" y="81343"/>
                    <a:pt x="932601" y="110703"/>
                  </a:cubicBezTo>
                  <a:lnTo>
                    <a:pt x="932601" y="1341931"/>
                  </a:lnTo>
                  <a:cubicBezTo>
                    <a:pt x="932601" y="1371291"/>
                    <a:pt x="920937" y="1399449"/>
                    <a:pt x="900177" y="1420210"/>
                  </a:cubicBezTo>
                  <a:cubicBezTo>
                    <a:pt x="879416" y="1440971"/>
                    <a:pt x="851258" y="1452634"/>
                    <a:pt x="821898" y="1452634"/>
                  </a:cubicBezTo>
                  <a:lnTo>
                    <a:pt x="110703" y="1452634"/>
                  </a:lnTo>
                  <a:cubicBezTo>
                    <a:pt x="81343" y="1452634"/>
                    <a:pt x="53185" y="1440971"/>
                    <a:pt x="32424" y="1420210"/>
                  </a:cubicBezTo>
                  <a:cubicBezTo>
                    <a:pt x="11663" y="1399449"/>
                    <a:pt x="0" y="1371291"/>
                    <a:pt x="0" y="1341931"/>
                  </a:cubicBezTo>
                  <a:lnTo>
                    <a:pt x="0" y="110703"/>
                  </a:lnTo>
                  <a:cubicBezTo>
                    <a:pt x="0" y="81343"/>
                    <a:pt x="11663" y="53185"/>
                    <a:pt x="32424" y="32424"/>
                  </a:cubicBezTo>
                  <a:cubicBezTo>
                    <a:pt x="53185" y="11663"/>
                    <a:pt x="81343" y="0"/>
                    <a:pt x="110703" y="0"/>
                  </a:cubicBezTo>
                  <a:close/>
                </a:path>
              </a:pathLst>
            </a:custGeom>
            <a:solidFill>
              <a:srgbClr val="C941A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932601" cy="1490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038153" y="4854654"/>
            <a:ext cx="2444965" cy="288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0"/>
              </a:lnSpc>
            </a:pPr>
            <a:r>
              <a:rPr lang="en-US" sz="2239" spc="-14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Proven Vesratility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60396" y="4854654"/>
            <a:ext cx="2444965" cy="53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0"/>
              </a:lnSpc>
            </a:pPr>
            <a:r>
              <a:rPr lang="en-US" sz="2239" spc="-14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Modular and Scalable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882639" y="4854654"/>
            <a:ext cx="2444965" cy="53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0"/>
              </a:lnSpc>
            </a:pPr>
            <a:r>
              <a:rPr lang="en-US" sz="2239" spc="-14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Performance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04882" y="4854654"/>
            <a:ext cx="2444965" cy="534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0"/>
              </a:lnSpc>
            </a:pPr>
            <a:r>
              <a:rPr lang="en-US" sz="2239" spc="-14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Democratized AI Vision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92016" y="1824037"/>
            <a:ext cx="12621720" cy="152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16103" y="5735737"/>
            <a:ext cx="1889066" cy="16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Validated across images, videos, and potential webcam feeds—ready for industry adoption.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238346" y="5735737"/>
            <a:ext cx="1889066" cy="194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Designed for easy customization (swap models, add sensors) and deployment (Docker, cloud, edge).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160589" y="5735737"/>
            <a:ext cx="1889066" cy="138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Achieved 30-60 FPS with YOLOv8, enabling live use cases (for security purposes)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82831" y="5735737"/>
            <a:ext cx="1889066" cy="2216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Made cutting-edge object detection accessible to non-experts via an intuitive Streamlit interface.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DAGle_PJZT0</dc:identifier>
  <dcterms:modified xsi:type="dcterms:W3CDTF">2011-08-01T06:04:30Z</dcterms:modified>
  <cp:revision>1</cp:revision>
  <dc:title>Purple and Black Metallic Blob Tech Company Presentation</dc:title>
</cp:coreProperties>
</file>

<file path=docProps/thumbnail.jpeg>
</file>